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7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3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8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1A4C-EB1F-4812-89A1-93334E140C1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221543/b88ac891-c756-4f9c-a215-4a59f577a51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823"/>
            <a:ext cx="9144000" cy="4362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Совместное занятие родителей и детей в условиях дистанционного обучения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 занятия: «Радость»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43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a.biz/prepod/_bloks/pic/9h0dygo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252462"/>
            <a:ext cx="4612367" cy="6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0458" y="252462"/>
            <a:ext cx="6662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Вопросы для беседы с ребёнком по картинке: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Как ты думаешь, какое чувство испытывает девочка?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 как ты догадался (догадалась), что она радуется?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 как ты думаешь чему она так радуется?</a:t>
            </a:r>
          </a:p>
        </p:txBody>
      </p:sp>
    </p:spTree>
    <p:extLst>
      <p:ext uri="{BB962C8B-B14F-4D97-AF65-F5344CB8AC3E}">
        <p14:creationId xmlns:p14="http://schemas.microsoft.com/office/powerpoint/2010/main" val="32647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8069/afed9ca1-930f-48cb-b2b9-8cb0c9a06cbf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2"/>
          <a:stretch/>
        </p:blipFill>
        <p:spPr bwMode="auto">
          <a:xfrm>
            <a:off x="193507" y="699531"/>
            <a:ext cx="3006894" cy="29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ildacdn.com/tild3737-3033-4735-a432-653065643435/1ffc75ba-f40e-4e2a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56"/>
          <a:stretch/>
        </p:blipFill>
        <p:spPr bwMode="auto">
          <a:xfrm>
            <a:off x="3579221" y="699531"/>
            <a:ext cx="4088673" cy="29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9" y="715640"/>
            <a:ext cx="3954904" cy="2966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6311"/>
            <a:ext cx="900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Скажи, чему радуются дети на каждой фотографии?</a:t>
            </a:r>
            <a:endParaRPr lang="ru-RU" sz="2800" dirty="0"/>
          </a:p>
        </p:txBody>
      </p:sp>
      <p:pic>
        <p:nvPicPr>
          <p:cNvPr id="2054" name="Picture 6" descr="http://v.img.com.ua/b/orig/8/ba/b7057f3e3aaeba596c39689f0f332ba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20" y="3893872"/>
            <a:ext cx="4088674" cy="27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pdb/202366/5ac2f790-befa-4bae-b80c-f5a15b876b27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/>
          <a:stretch/>
        </p:blipFill>
        <p:spPr bwMode="auto">
          <a:xfrm>
            <a:off x="8074761" y="3893871"/>
            <a:ext cx="3924232" cy="27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pdb/225396/b6a5e251-fd83-4aa8-afc2-c67fac005e2a/s1200?webp=fal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4315" r="13215" b="8785"/>
          <a:stretch/>
        </p:blipFill>
        <p:spPr bwMode="auto">
          <a:xfrm>
            <a:off x="193507" y="3893871"/>
            <a:ext cx="3077266" cy="26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«Зеркало»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97726"/>
            <a:ext cx="7626531" cy="50161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Инструкция: Дайте ребёнку зеркало и попросите его улыбнуться и внимательно рассмотреть своё лицо, а затем задайте ему вопрос: «Что происходит с нашим лицом, когда мы улыбаемся?»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Задание «Фотовыставка»</a:t>
            </a:r>
          </a:p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Инструкция: Ребёнку необходимо поместить фотографии детей с радостным настроением в рамку. Для этого необходимо нажать на соответствующую </a:t>
            </a:r>
            <a:r>
              <a:rPr lang="ru-RU" dirty="0" smtClean="0">
                <a:solidFill>
                  <a:prstClr val="black"/>
                </a:solidFill>
              </a:rPr>
              <a:t>фотографию.</a:t>
            </a:r>
            <a:endParaRPr lang="ru-RU" dirty="0"/>
          </a:p>
        </p:txBody>
      </p:sp>
      <p:pic>
        <p:nvPicPr>
          <p:cNvPr id="3078" name="Picture 6" descr="https://4.bp.blogspot.com/-_rb0wwfFreA/XDHezlDbifI/AAAAAAABWMg/NWWGyMgMlMcJakPnb57OLEn5VfpIO6QYACLcBGAs/s1600/mirror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14" y="258247"/>
            <a:ext cx="2615943" cy="3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6" y="291416"/>
            <a:ext cx="2670279" cy="2639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5" y="3435966"/>
            <a:ext cx="3078480" cy="275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5" y="297948"/>
            <a:ext cx="3078480" cy="2609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6" y="3466446"/>
            <a:ext cx="2889504" cy="2694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" y="463181"/>
            <a:ext cx="2670279" cy="2639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3" y="3656121"/>
            <a:ext cx="3078480" cy="2755392"/>
          </a:xfrm>
          <a:prstGeom prst="rect">
            <a:avLst/>
          </a:prstGeom>
        </p:spPr>
      </p:pic>
      <p:pic>
        <p:nvPicPr>
          <p:cNvPr id="10" name="Picture 10" descr="https://cdn.pixabay.com/photo/2015/07/29/02/08/metallic-865400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9" y="91772"/>
            <a:ext cx="3434423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.pixabay.com/photo/2015/07/29/02/08/metallic-865400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9" y="3434785"/>
            <a:ext cx="3434423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107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   Совместное занятие родителей и детей в условиях дистанционного обучения.  Тема занятия: «Радость»</vt:lpstr>
      <vt:lpstr>Презентация PowerPoint</vt:lpstr>
      <vt:lpstr>Презентация PowerPoint</vt:lpstr>
      <vt:lpstr>Упражнение «Зеркало»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цветочек»</dc:title>
  <dc:creator>Пользователь Windows</dc:creator>
  <cp:lastModifiedBy>Пользователь Windows</cp:lastModifiedBy>
  <cp:revision>14</cp:revision>
  <dcterms:created xsi:type="dcterms:W3CDTF">2020-04-11T13:51:06Z</dcterms:created>
  <dcterms:modified xsi:type="dcterms:W3CDTF">2020-04-11T16:56:27Z</dcterms:modified>
</cp:coreProperties>
</file>