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6" r:id="rId5"/>
    <p:sldId id="264" r:id="rId6"/>
    <p:sldId id="262" r:id="rId7"/>
    <p:sldId id="261" r:id="rId8"/>
    <p:sldId id="267" r:id="rId9"/>
    <p:sldId id="265" r:id="rId10"/>
    <p:sldId id="268" r:id="rId11"/>
    <p:sldId id="258" r:id="rId12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33910D"/>
    <a:srgbClr val="A3E729"/>
    <a:srgbClr val="FFD525"/>
    <a:srgbClr val="FFD10D"/>
    <a:srgbClr val="FFFF99"/>
    <a:srgbClr val="FFFF66"/>
    <a:srgbClr val="BCFF79"/>
    <a:srgbClr val="A9FF53"/>
    <a:srgbClr val="99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>
        <p:scale>
          <a:sx n="80" d="100"/>
          <a:sy n="80" d="100"/>
        </p:scale>
        <p:origin x="-1086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809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055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6103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38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647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277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637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74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725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499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543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2EF13-143B-459E-8484-E3EA4AA5AD64}" type="datetimeFigureOut">
              <a:rPr lang="ru-RU" smtClean="0"/>
              <a:pPr/>
              <a:t>27.01.2020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151D-3CCF-4F5E-A975-7DEB389D84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2EF13-143B-459E-8484-E3EA4AA5AD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151D-3CCF-4F5E-A975-7DEB389D848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58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5.pn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5576" y="5445224"/>
            <a:ext cx="2576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3910D"/>
                </a:solidFill>
                <a:latin typeface="Monotype Corsiva" pitchFamily="66" charset="0"/>
              </a:rPr>
              <a:t>г. Красный Сулин</a:t>
            </a:r>
          </a:p>
          <a:p>
            <a:pPr algn="ctr"/>
            <a:r>
              <a:rPr lang="ru-RU" sz="2800" b="1" dirty="0" smtClean="0">
                <a:solidFill>
                  <a:srgbClr val="33910D"/>
                </a:solidFill>
                <a:latin typeface="Monotype Corsiva" pitchFamily="66" charset="0"/>
              </a:rPr>
              <a:t>2019 г.</a:t>
            </a:r>
            <a:endParaRPr lang="ru-RU" sz="2800" b="1" dirty="0">
              <a:solidFill>
                <a:srgbClr val="33910D"/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984" y="170080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Лето - жаркая пора,</a:t>
            </a:r>
          </a:p>
          <a:p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ветит солнышко с утра,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Даже если дождь пойдёт –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Вокруг сияет всё, поёт.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332656"/>
            <a:ext cx="6987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Monotype Corsiva" pitchFamily="66" charset="0"/>
                <a:ea typeface="Calibri"/>
              </a:rPr>
              <a:t>Муниципальное бюджетное дошкольное образовательное учреждение   </a:t>
            </a:r>
            <a:endParaRPr lang="ru-RU" sz="2000" b="1" dirty="0" smtClean="0">
              <a:latin typeface="Monotype Corsiva" pitchFamily="66" charset="0"/>
              <a:ea typeface="Calibri"/>
            </a:endParaRPr>
          </a:p>
          <a:p>
            <a:r>
              <a:rPr lang="ru-RU" sz="2000" b="1" dirty="0" smtClean="0">
                <a:latin typeface="Monotype Corsiva" pitchFamily="66" charset="0"/>
                <a:ea typeface="Calibri"/>
              </a:rPr>
              <a:t>                             </a:t>
            </a:r>
            <a:r>
              <a:rPr lang="ru-RU" sz="2000" b="1" dirty="0">
                <a:latin typeface="Monotype Corsiva" pitchFamily="66" charset="0"/>
                <a:ea typeface="Calibri"/>
              </a:rPr>
              <a:t>«Детский сад №5 «Солнышко» </a:t>
            </a:r>
            <a:endParaRPr lang="ru-RU" sz="2000" b="1" dirty="0">
              <a:solidFill>
                <a:srgbClr val="FFFFFF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0826" y="5929330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Подготовила: </a:t>
            </a:r>
          </a:p>
          <a:p>
            <a:pPr algn="r"/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Кирюшина И.В.</a:t>
            </a:r>
            <a:endParaRPr lang="ru-RU" b="1" dirty="0"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3091">
        <p14:conveyor dir="l"/>
      </p:transition>
    </mc:Choice>
    <mc:Fallback>
      <p:transition spd="slow" advTm="3091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3"/>
        <p14:pauseEvt time="0" objId="3"/>
        <p14:seekEvt time="0" objId="3" seek="0"/>
        <p14:resume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39752" y="2924944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       </a:t>
            </a:r>
            <a:endParaRPr lang="ru-RU" sz="1400" dirty="0">
              <a:latin typeface="Monotype Corsiva" pitchFamily="66" charset="0"/>
            </a:endParaRPr>
          </a:p>
          <a:p>
            <a:pPr fontAlgn="base"/>
            <a:r>
              <a:rPr lang="ru-RU" dirty="0"/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1834371"/>
            <a:ext cx="4896544" cy="2827476"/>
          </a:xfrm>
          <a:prstGeom prst="rect">
            <a:avLst/>
          </a:prstGeom>
        </p:spPr>
        <p:txBody>
          <a:bodyPr wrap="none">
            <a:prstTxWarp prst="textArchUpPour">
              <a:avLst/>
            </a:prstTxWarp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До  свидания ,  Лето!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7170" name="Picture 2" descr="C:\Users\User\Desktop\фото лето 2019г\до свиданье лето\20190830_1039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57457">
            <a:off x="6077643" y="551614"/>
            <a:ext cx="2823997" cy="211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 лето 2019г\до свиданье лето\20190830_1028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5276">
            <a:off x="174476" y="4056948"/>
            <a:ext cx="3053846" cy="229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 лето 2019г\до свиданье лето\76de0d05-11d8-4cd3-80f9-9a0b95b624e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4803" y="2846164"/>
            <a:ext cx="2075309" cy="276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фото лето 2019г\до свиданье лето\20190830_1042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77582">
            <a:off x="248899" y="582462"/>
            <a:ext cx="2675794" cy="200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фото лето 2019г\до свиданье лето\dcea5c7c-f995-43de-a825-bd94a41808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6588">
            <a:off x="6163557" y="3760599"/>
            <a:ext cx="2162313" cy="288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823"/>
    </mc:Choice>
    <mc:Fallback>
      <p:transition spd="slow" advTm="26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sp>
        <p:nvSpPr>
          <p:cNvPr id="2" name="Прямоугольник 1"/>
          <p:cNvSpPr/>
          <p:nvPr/>
        </p:nvSpPr>
        <p:spPr>
          <a:xfrm>
            <a:off x="179512" y="404664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Летнюю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работу с детьми в детском саду принято называть оздоровительной, она имеет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свою специфику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.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Важно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использовать благоприятные для укрепления здоровья детей 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условия  летнего  времени  и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добиться,  чтобы ребёнок окреп, поправился и закалился, научился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понимать  и  полюбить  удивительный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, прекрасный мир  растений и животных. </a:t>
            </a:r>
            <a:endParaRPr lang="ru-RU" sz="24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lvl="0"/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Летняя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оздоровительная работа  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осуществлялась в МБДОУ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д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/ с  №5 «Солнышко»  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согласно </a:t>
            </a:r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плану летней –оздоровительной 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            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работы  с  03.06.  по 30.08.2019г. 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  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 advTm="12902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91"/>
          <a:stretch/>
        </p:blipFill>
        <p:spPr>
          <a:xfrm>
            <a:off x="674697" y="116632"/>
            <a:ext cx="3214216" cy="3988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6585" y="188640"/>
            <a:ext cx="4378735" cy="291954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293096"/>
            <a:ext cx="3484507" cy="23233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15" t="-4190" r="13774" b="4190"/>
          <a:stretch/>
        </p:blipFill>
        <p:spPr>
          <a:xfrm>
            <a:off x="4211960" y="3212976"/>
            <a:ext cx="4553685" cy="3431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3429000"/>
            <a:ext cx="3888432" cy="100354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защиты детей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3893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345"/>
    </mc:Choice>
    <mc:Fallback>
      <p:transition spd="slow" advTm="1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5805264"/>
            <a:ext cx="417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33910D"/>
                </a:solidFill>
              </a:rPr>
              <a:t>ПОДЗАГОЛОВОК СЛАЙДА</a:t>
            </a:r>
            <a:endParaRPr lang="ru-RU" sz="2800" b="1" dirty="0">
              <a:solidFill>
                <a:srgbClr val="33910D"/>
              </a:solidFill>
            </a:endParaRPr>
          </a:p>
        </p:txBody>
      </p:sp>
      <p:pic>
        <p:nvPicPr>
          <p:cNvPr id="3" name="Содержимое 6" descr="ФОН-ЛЕТО.png"/>
          <p:cNvPicPr>
            <a:picLocks noChangeAspect="1"/>
          </p:cNvPicPr>
          <p:nvPr/>
        </p:nvPicPr>
        <p:blipFill>
          <a:blip r:embed="rId3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  <a:prstGeom prst="rect">
            <a:avLst/>
          </a:prstGeom>
        </p:spPr>
      </p:pic>
      <p:pic>
        <p:nvPicPr>
          <p:cNvPr id="2051" name="Picture 3" descr="C:\Users\User\Desktop\фото лето 2019г\пожарные и пдд\WhatsApp Image 2019-06-14 at 10.19.15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845" y="160354"/>
            <a:ext cx="2805059" cy="210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лето 2019г\пожарные и пдд\WhatsApp Image 2019-06-14 at 11.36.3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327" y="178610"/>
            <a:ext cx="2900840" cy="217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лето 2019г\пожарные и пдд\WhatsApp Image 2019-06-14 at 12.19.3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0125" y="330847"/>
            <a:ext cx="2697858" cy="202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 лето 2019г\пожарные и пдд\WhatsApp Image 2019-06-14 at 11.49.2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30" y="2195682"/>
            <a:ext cx="3042626" cy="228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фото лето 2019г\пожарные и пдд\WhatsApp Image 2019-09-07 at 15.00.42 (2)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41" t="22144" r="9102"/>
          <a:stretch/>
        </p:blipFill>
        <p:spPr bwMode="auto">
          <a:xfrm>
            <a:off x="301478" y="4221088"/>
            <a:ext cx="3168352" cy="23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фото лето 2019г\пожарные и пдд\WhatsApp Image 2019-09-07 at 15.03.06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1327" y="2282006"/>
            <a:ext cx="2994621" cy="22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фото лето 2019г\пожарные и пдд\WhatsApp Image 2019-09-07 at 15.03.08 (1)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8138" y="4312563"/>
            <a:ext cx="2809714" cy="210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\Desktop\фото лето 2019г\пожарные и пдд\WhatsApp Image 2019-06-14 at 12.41.40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8730" y="4221088"/>
            <a:ext cx="3020648" cy="226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2521415" y="2296452"/>
            <a:ext cx="3935278" cy="21602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Monotype Corsiva" pitchFamily="66" charset="0"/>
                <a:ea typeface="Calibri"/>
              </a:rPr>
              <a:t>Соревнования «Пожарный - герой, он с огнем вступает в бой»</a:t>
            </a:r>
            <a:endParaRPr lang="ru-RU" sz="2400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7263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183"/>
    </mc:Choice>
    <mc:Fallback>
      <p:transition spd="slow" advTm="1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6" descr="ФОН-ЛЕТО.png"/>
          <p:cNvPicPr>
            <a:picLocks noChangeAspect="1"/>
          </p:cNvPicPr>
          <p:nvPr/>
        </p:nvPicPr>
        <p:blipFill>
          <a:blip r:embed="rId3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  <a:prstGeom prst="rect">
            <a:avLst/>
          </a:prstGeom>
        </p:spPr>
      </p:pic>
      <p:pic>
        <p:nvPicPr>
          <p:cNvPr id="3074" name="Picture 2" descr="C:\Users\User\Desktop\фото лето 2019г\песочная фантазия\WhatsApp Image 2019-07-08 at 10.50.51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60" r="6586"/>
          <a:stretch/>
        </p:blipFill>
        <p:spPr bwMode="auto">
          <a:xfrm rot="685867">
            <a:off x="6372200" y="92507"/>
            <a:ext cx="2448272" cy="28598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C:\Users\User\Desktop\фото лето 2019г\песочная фантазия\WhatsApp Image 2019-07-05 at 11.59.33 (4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0830" flipH="1">
            <a:off x="141354" y="49213"/>
            <a:ext cx="3161025" cy="2370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лето 2019г\песочная фантазия\WhatsApp Image 2019-09-07 at 15.17.41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88" y="4266881"/>
            <a:ext cx="3214437" cy="2410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9" name="Picture 7" descr="C:\Users\User\Desktop\фото лето 2019г\песочная фантазия\WhatsApp Image 2019-09-07 at 15.17.37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56" t="20371" r="13710"/>
          <a:stretch/>
        </p:blipFill>
        <p:spPr bwMode="auto">
          <a:xfrm rot="956207">
            <a:off x="3557286" y="100614"/>
            <a:ext cx="2576181" cy="2099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80" name="Picture 8" descr="C:\Users\User\Desktop\фото лето 2019г\песочная фантазия\WhatsApp Image 2019-09-07 at 15.17.37 (1)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3083" y="2429380"/>
            <a:ext cx="2748579" cy="20614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фото лето 2019г\песочная фантазия\WhatsApp Image 2019-07-05 at 12.09.40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06" y="2230671"/>
            <a:ext cx="3111128" cy="2333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лето 2019г\песочная фантазия\WhatsApp Image 2019-09-07 at 15.17.40 (1)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7386" flipH="1">
            <a:off x="6084169" y="4589748"/>
            <a:ext cx="3024336" cy="2268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фото лето 2019г\песочная фантазия\WhatsApp Image 2019-09-07 at 15.17.42 (1)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13176"/>
            <a:ext cx="2736304" cy="20522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3083" name="Picture 11" descr="C:\Users\User\Desktop\фото лето 2019г\песочная фантазия\WhatsApp Image 2019-07-08 at 10.50.50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2601">
            <a:off x="3475135" y="1451921"/>
            <a:ext cx="2437999" cy="32506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5" name="Круглая лента лицом вверх 4"/>
          <p:cNvSpPr/>
          <p:nvPr/>
        </p:nvSpPr>
        <p:spPr>
          <a:xfrm>
            <a:off x="2468103" y="4077072"/>
            <a:ext cx="4526483" cy="1441217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Monotype Corsiva" pitchFamily="66" charset="0"/>
              </a:rPr>
              <a:t>Выставка «Песочные фантазии»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0467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745"/>
    </mc:Choice>
    <mc:Fallback>
      <p:transition spd="slow" advTm="22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ФОН-ЛЕТО.png"/>
          <p:cNvPicPr>
            <a:picLocks noChangeAspect="1"/>
          </p:cNvPicPr>
          <p:nvPr/>
        </p:nvPicPr>
        <p:blipFill>
          <a:blip r:embed="rId3" cstate="print"/>
          <a:srcRect r="2021"/>
          <a:stretch>
            <a:fillRect/>
          </a:stretch>
        </p:blipFill>
        <p:spPr>
          <a:xfrm>
            <a:off x="-14139" y="2132856"/>
            <a:ext cx="9144000" cy="47251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0779417">
            <a:off x="63925" y="62872"/>
            <a:ext cx="3312368" cy="937958"/>
          </a:xfrm>
          <a:prstGeom prst="rect">
            <a:avLst/>
          </a:prstGeom>
        </p:spPr>
        <p:txBody>
          <a:bodyPr wrap="square">
            <a:prstTxWarp prst="textTriangle">
              <a:avLst/>
            </a:prstTxWarp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раздник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родителями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«День семьи»</a:t>
            </a:r>
          </a:p>
        </p:txBody>
      </p:sp>
      <p:pic>
        <p:nvPicPr>
          <p:cNvPr id="6146" name="Picture 2" descr="C:\Users\User\Desktop\фото лето 2019г\день семьи\WhatsApp Image 2019-07-12 at 20.16.31 (2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93"/>
          <a:stretch/>
        </p:blipFill>
        <p:spPr bwMode="auto">
          <a:xfrm>
            <a:off x="81623" y="1175693"/>
            <a:ext cx="2139156" cy="192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 лето 2019г\день семьи\WhatsApp Image 2019-07-12 at 20.16.35 (2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7393" y="80172"/>
            <a:ext cx="2699271" cy="202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 лето 2019г\день семьи\WhatsApp Image 2019-07-12 at 20.16.32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2704064" cy="20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фото лето 2019г\день семьи\WhatsApp Image 2019-07-12 at 20.16.3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2504950" cy="187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фото лето 2019г\день семьи\WhatsApp Image 2019-07-12 at 20.16.31 (1)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426"/>
          <a:stretch/>
        </p:blipFill>
        <p:spPr bwMode="auto">
          <a:xfrm>
            <a:off x="2080059" y="1593832"/>
            <a:ext cx="2033604" cy="18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\Desktop\фото лето 2019г\день семьи\WhatsApp Image 2019-07-12 at 20.16.31 (3)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6664" y="200756"/>
            <a:ext cx="3035346" cy="2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esktop\фото лето 2019г\день имениника\WhatsApp Image 2019-09-07 at 15.38.50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56127">
            <a:off x="6380609" y="4762326"/>
            <a:ext cx="2344173" cy="1758130"/>
          </a:xfrm>
          <a:prstGeom prst="round2DiagRect">
            <a:avLst>
              <a:gd name="adj1" fmla="val 16667"/>
              <a:gd name="adj2" fmla="val 1507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User\Desktop\фото лето 2019г\день имениника\WhatsApp Image 2019-09-02 at 12.52.51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0805" y="2924944"/>
            <a:ext cx="2554039" cy="1915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User\Desktop\фото лето 2019г\день имениника\WhatsApp Image 2019-09-07 at 15.38.53 (1)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18657">
            <a:off x="3942663" y="4902516"/>
            <a:ext cx="2402086" cy="1801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\Desktop\фото лето 2019г\день имениника\WhatsApp Image 2019-09-02 at 12.52.50.jpe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41" r="7461" b="18438"/>
          <a:stretch/>
        </p:blipFill>
        <p:spPr bwMode="auto">
          <a:xfrm rot="21029106">
            <a:off x="1708034" y="4636729"/>
            <a:ext cx="2701022" cy="1642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235745">
            <a:off x="3655806" y="4440680"/>
            <a:ext cx="4187858" cy="13176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Развлечение </a:t>
            </a:r>
            <a:endParaRPr lang="ru-RU" sz="32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«День    именинника</a:t>
            </a:r>
            <a:r>
              <a:rPr lang="ru-RU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4491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2418"/>
    </mc:Choice>
    <mc:Fallback>
      <p:transition spd="slow" advTm="2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59691">
            <a:off x="-316962" y="64861"/>
            <a:ext cx="3682752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33910D"/>
                </a:solidFill>
                <a:latin typeface="Monotype Corsiva" pitchFamily="66" charset="0"/>
              </a:rPr>
              <a:t>Экологический праздник </a:t>
            </a:r>
            <a:r>
              <a:rPr lang="ru-RU" sz="2400" b="1" dirty="0" smtClean="0">
                <a:solidFill>
                  <a:srgbClr val="33910D"/>
                </a:solidFill>
                <a:latin typeface="Monotype Corsiva" pitchFamily="66" charset="0"/>
              </a:rPr>
              <a:t/>
            </a:r>
            <a:br>
              <a:rPr lang="ru-RU" sz="2400" b="1" dirty="0" smtClean="0">
                <a:solidFill>
                  <a:srgbClr val="33910D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33910D"/>
                </a:solidFill>
                <a:latin typeface="Monotype Corsiva" pitchFamily="66" charset="0"/>
              </a:rPr>
              <a:t>«</a:t>
            </a:r>
            <a:r>
              <a:rPr lang="ru-RU" sz="2400" b="1" dirty="0">
                <a:solidFill>
                  <a:srgbClr val="33910D"/>
                </a:solidFill>
                <a:latin typeface="Monotype Corsiva" pitchFamily="66" charset="0"/>
              </a:rPr>
              <a:t>Мы защитим </a:t>
            </a:r>
            <a:r>
              <a:rPr lang="ru-RU" sz="2400" b="1" dirty="0" smtClean="0">
                <a:solidFill>
                  <a:srgbClr val="33910D"/>
                </a:solidFill>
                <a:latin typeface="Monotype Corsiva" pitchFamily="66" charset="0"/>
              </a:rPr>
              <a:t>природу»</a:t>
            </a:r>
            <a:endParaRPr lang="ru-RU" sz="2400" dirty="0">
              <a:solidFill>
                <a:srgbClr val="33910D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User\Desktop\фото лето 2019г\Праздник юных любителей природы\20190802_095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45089">
            <a:off x="-117605" y="1183684"/>
            <a:ext cx="2318943" cy="1739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о лето 2019г\Праздник юных любителей природы\20190802_1559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16423">
            <a:off x="1869746" y="1379174"/>
            <a:ext cx="2655942" cy="1991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124175">
            <a:off x="32923" y="3664805"/>
            <a:ext cx="3086101" cy="830997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Развлечение </a:t>
            </a:r>
            <a:endParaRPr lang="ru-RU" sz="24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Моя любимая игрушка»</a:t>
            </a:r>
            <a:endParaRPr lang="ru-RU" sz="2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103" name="Picture 7" descr="C:\Users\User\Desktop\фото лето 2019г\моя любимая игрушка\WhatsApp Image 2019-08-09 at 10.38.36 (1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36"/>
          <a:stretch/>
        </p:blipFill>
        <p:spPr bwMode="auto">
          <a:xfrm rot="20894868">
            <a:off x="2942583" y="4476334"/>
            <a:ext cx="2016224" cy="223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\Desktop\фото лето 2019г\моя любимая игрушка\WhatsApp Image 2019-08-09 at 10.38.35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20"/>
          <a:stretch/>
        </p:blipFill>
        <p:spPr bwMode="auto">
          <a:xfrm>
            <a:off x="1746101" y="3454763"/>
            <a:ext cx="2033811" cy="2082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о лето 2019г\моя любимая игрушка\WhatsApp Image 2019-08-09 at 10.38.36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фото лето 2019г\чудеса на грядке\30ec28e8-05a9-412b-90d8-88407795f8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79903">
            <a:off x="7252756" y="2965689"/>
            <a:ext cx="1647680" cy="21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\Desktop\фото лето 2019г\чудеса на грядке\be541e84-195f-40b7-b897-17f9538bb14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40" b="6487"/>
          <a:stretch/>
        </p:blipFill>
        <p:spPr bwMode="auto">
          <a:xfrm rot="20702803">
            <a:off x="4754664" y="1700161"/>
            <a:ext cx="2350368" cy="25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\Desktop\фото лето 2019г\чудеса на грядке\475f7322-2587-4c5e-b5b7-e41b093bd2a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034" b="10383"/>
          <a:stretch/>
        </p:blipFill>
        <p:spPr bwMode="auto">
          <a:xfrm>
            <a:off x="7164288" y="472530"/>
            <a:ext cx="1871203" cy="257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208087">
            <a:off x="4680549" y="1073175"/>
            <a:ext cx="4572000" cy="830997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Развлечение </a:t>
            </a:r>
          </a:p>
          <a:p>
            <a:pPr algn="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«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Здравствуй, милая картошка!»</a:t>
            </a:r>
          </a:p>
        </p:txBody>
      </p:sp>
      <p:pic>
        <p:nvPicPr>
          <p:cNvPr id="4099" name="Picture 3" descr="C:\Users\User\Desktop\фото лето 2019г\Праздник юных любителей природы\20190802_09343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60"/>
          <a:stretch/>
        </p:blipFill>
        <p:spPr bwMode="auto">
          <a:xfrm rot="301508">
            <a:off x="2929797" y="-182222"/>
            <a:ext cx="2658961" cy="2080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User\Desktop\фото лето 2019г\до свиданье лето\20190830_10431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19942">
            <a:off x="5154635" y="4648990"/>
            <a:ext cx="2242138" cy="168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2931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952"/>
    </mc:Choice>
    <mc:Fallback>
      <p:transition spd="slow" advTm="2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 лето 2019г\мы исследователи\WhatsApp Image 2019-07-19 at 10.51.52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26033">
            <a:off x="260860" y="874387"/>
            <a:ext cx="3009795" cy="22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43808" y="322412"/>
            <a:ext cx="3348995" cy="83099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Monotype Corsiva" pitchFamily="66" charset="0"/>
              </a:rPr>
              <a:t>Развлечение </a:t>
            </a:r>
            <a:endParaRPr lang="ru-RU" sz="2400" dirty="0" smtClean="0">
              <a:latin typeface="Monotype Corsiva" pitchFamily="66" charset="0"/>
            </a:endParaRP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«</a:t>
            </a:r>
            <a:r>
              <a:rPr lang="ru-RU" sz="2400" dirty="0">
                <a:latin typeface="Monotype Corsiva" pitchFamily="66" charset="0"/>
              </a:rPr>
              <a:t>Мы - экспериментаторы»</a:t>
            </a:r>
          </a:p>
        </p:txBody>
      </p:sp>
      <p:pic>
        <p:nvPicPr>
          <p:cNvPr id="8195" name="Picture 3" descr="C:\Users\User\Desktop\фото лето 2019г\мы исследователи\WhatsApp Image 2019-07-19 at 10.51.5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73768">
            <a:off x="5880262" y="784265"/>
            <a:ext cx="2876118" cy="215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о лето 2019г\мы исследователи\WhatsApp Image 2019-07-19 at 10.51.52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7613"/>
            <a:ext cx="2719769" cy="203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фото лето 2019г\выставка рисунков гуляет лето на планете\WhatsApp Image 2019-09-07 at 15.00.3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37858">
            <a:off x="250939" y="3408195"/>
            <a:ext cx="2195925" cy="164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фото лето 2019г\выставка рисунков гуляет лето на планете\WhatsApp Image 2019-09-07 at 15.00.36 (1)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03" t="7116" r="10769" b="12115"/>
          <a:stretch/>
        </p:blipFill>
        <p:spPr bwMode="auto">
          <a:xfrm rot="20535178">
            <a:off x="2665197" y="3486626"/>
            <a:ext cx="1919365" cy="14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\Desktop\фото лето 2019г\выставка рисунков гуляет лето на планете\WhatsApp Image 2019-09-07 at 15.04.22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91" t="6010" r="7693" b="11779"/>
          <a:stretch/>
        </p:blipFill>
        <p:spPr bwMode="auto">
          <a:xfrm rot="329373">
            <a:off x="7250583" y="2694503"/>
            <a:ext cx="1824217" cy="23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ser\Desktop\фото лето 2019г\до свиданье лето\20190830_09054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55320">
            <a:off x="4762420" y="3467872"/>
            <a:ext cx="2394526" cy="179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User\Desktop\фото лето 2019г\цветочная поляна\3539d4b5-b0a6-40f7-bbfb-ac65857d75da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52" b="3693"/>
          <a:stretch/>
        </p:blipFill>
        <p:spPr bwMode="auto">
          <a:xfrm rot="20630352">
            <a:off x="625814" y="4968666"/>
            <a:ext cx="2516419" cy="154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User\Desktop\фото лето 2019г\цветочная поляна\WhatsApp Image 2019-09-07 at 15.28.47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35" t="20244"/>
          <a:stretch/>
        </p:blipFill>
        <p:spPr bwMode="auto">
          <a:xfrm rot="20673121">
            <a:off x="3181039" y="4928634"/>
            <a:ext cx="2368964" cy="177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413307">
            <a:off x="5371632" y="5206813"/>
            <a:ext cx="3923414" cy="1337884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Выставка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«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Гуляет лето по планете»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7263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864"/>
    </mc:Choice>
    <mc:Fallback>
      <p:transition spd="slow" advTm="2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6" y="2142356"/>
            <a:ext cx="9144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User\Desktop\фото лето 2019г\экскурсия 2019\P90821-1009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1" t="18153" b="10787"/>
          <a:stretch/>
        </p:blipFill>
        <p:spPr bwMode="auto">
          <a:xfrm rot="723147">
            <a:off x="6064273" y="617082"/>
            <a:ext cx="2728673" cy="272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 лето 2019г\экскурсия 2019\P90821-1012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86" r="5591" b="11392"/>
          <a:stretch/>
        </p:blipFill>
        <p:spPr bwMode="auto">
          <a:xfrm rot="21079995">
            <a:off x="283302" y="524440"/>
            <a:ext cx="2771868" cy="29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фото лето 2019г\экскурсия 2019\P90821-1029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11"/>
          <a:stretch/>
        </p:blipFill>
        <p:spPr bwMode="auto">
          <a:xfrm rot="20834285">
            <a:off x="6148510" y="3661115"/>
            <a:ext cx="2250969" cy="268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\Desktop\фото лето 2019г\экскурсия 2019\P90821-1025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48011">
            <a:off x="609798" y="3465148"/>
            <a:ext cx="2214731" cy="29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фото лето 2019г\экскурсия 2019\P90821-10375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24" t="22126" b="39351"/>
          <a:stretch/>
        </p:blipFill>
        <p:spPr bwMode="auto">
          <a:xfrm rot="428201">
            <a:off x="2871194" y="4600268"/>
            <a:ext cx="3203685" cy="18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9358" y="116632"/>
            <a:ext cx="5698976" cy="1143000"/>
          </a:xfrm>
        </p:spPr>
        <p:txBody>
          <a:bodyPr>
            <a:prstTxWarp prst="textChevron">
              <a:avLst/>
            </a:prstTxWarp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П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рогулка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на луг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"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</a:rPr>
              <a:t>От заката до рассвета по лугам гуляет лето"</a:t>
            </a:r>
          </a:p>
        </p:txBody>
      </p:sp>
      <p:pic>
        <p:nvPicPr>
          <p:cNvPr id="5130" name="Picture 10" descr="C:\Users\User\Desktop\фото лето 2019г\экскурсия 2019\P90821-10140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14"/>
          <a:stretch/>
        </p:blipFill>
        <p:spPr bwMode="auto">
          <a:xfrm>
            <a:off x="3287037" y="1147825"/>
            <a:ext cx="2492415" cy="30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5363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778"/>
    </mc:Choice>
    <mc:Fallback>
      <p:transition spd="slow" advTm="1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c4de36cff1ec7125447e19f5a46e3d31a6810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|1.3|1.9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2|2.7|1.3|1.2|1|0.9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2|2.1|2.1|2.2|2.3|2.3|1.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0.9|1.4|1.4|1.9|1.6|2.9|1.9|1.3|1.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2|1.1|1.4|1.3|2|3|2.4|2.1|2.8|1.3|1.4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1.8|1.4|2.4|2.8|2.3|1.6|1.5|2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2.1|1.9|1.5|1.5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3.2|2.8|2.8|3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201</Words>
  <Application>Microsoft Office PowerPoint</Application>
  <PresentationFormat>Экран (4:3)</PresentationFormat>
  <Paragraphs>39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1_Тема Office</vt:lpstr>
      <vt:lpstr>Слайд 1</vt:lpstr>
      <vt:lpstr>Слайд 2</vt:lpstr>
      <vt:lpstr>День защиты детей</vt:lpstr>
      <vt:lpstr>Слайд 4</vt:lpstr>
      <vt:lpstr>Слайд 5</vt:lpstr>
      <vt:lpstr>Слайд 6</vt:lpstr>
      <vt:lpstr>Экологический праздник  «Мы защитим природу»</vt:lpstr>
      <vt:lpstr>Слайд 8</vt:lpstr>
      <vt:lpstr>Прогулка на луг  "От заката до рассвета по лугам гуляет лето"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ирина</cp:lastModifiedBy>
  <cp:revision>50</cp:revision>
  <dcterms:created xsi:type="dcterms:W3CDTF">2014-05-16T14:39:08Z</dcterms:created>
  <dcterms:modified xsi:type="dcterms:W3CDTF">2020-01-27T12:08:22Z</dcterms:modified>
</cp:coreProperties>
</file>