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57" r:id="rId15"/>
  </p:sldIdLst>
  <p:sldSz cx="9144000" cy="6858000" type="screen4x3"/>
  <p:notesSz cx="6858000" cy="9144000"/>
  <p:embeddedFontLst>
    <p:embeddedFont>
      <p:font typeface="Round Script" charset="0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A18"/>
    <a:srgbClr val="A42320"/>
    <a:srgbClr val="C42A26"/>
    <a:srgbClr val="DD524F"/>
    <a:srgbClr val="285EA0"/>
    <a:srgbClr val="193B65"/>
    <a:srgbClr val="D83834"/>
    <a:srgbClr val="CC0066"/>
    <a:srgbClr val="8D1E1B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09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62880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C42A2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und Script" pitchFamily="34" charset="0"/>
              </a:rPr>
              <a:t>Интерактивная игра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C42A2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und Script" pitchFamily="34" charset="0"/>
              </a:rPr>
              <a:t>«Сосчитай утят»</a:t>
            </a:r>
            <a:endParaRPr lang="ru-RU" sz="6000" b="1" dirty="0">
              <a:ln w="1905"/>
              <a:gradFill>
                <a:gsLst>
                  <a:gs pos="0">
                    <a:srgbClr val="7A1A18"/>
                  </a:gs>
                  <a:gs pos="78000">
                    <a:srgbClr val="C42A26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und Script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016" y="371703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504" y="407707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872" y="472514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0270" y="486916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215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239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43" y="512916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51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43" y="512916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Повторить ещё раз!</a:t>
            </a: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endParaRPr lang="ru-RU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26" name="Умножение 25">
            <a:hlinkClick r:id="" action="ppaction://hlinkshowjump?jump=endshow" highlightClick="1"/>
          </p:cNvPr>
          <p:cNvSpPr/>
          <p:nvPr/>
        </p:nvSpPr>
        <p:spPr>
          <a:xfrm>
            <a:off x="8424368" y="11663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hlinkClick r:id="rId5" action="ppaction://hlinksldjump"/>
          </p:cNvPr>
          <p:cNvSpPr/>
          <p:nvPr/>
        </p:nvSpPr>
        <p:spPr>
          <a:xfrm>
            <a:off x="1763688" y="386632"/>
            <a:ext cx="5616624" cy="81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028384" y="1700808"/>
            <a:ext cx="66598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utka_-_chto_za_utka_poet_(iPlayer.fm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044608" y="-2331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8549126" y="6259201"/>
            <a:ext cx="360040" cy="360040"/>
          </a:xfrm>
          <a:prstGeom prst="actionButtonRetur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59766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Дорогой друг</a:t>
            </a:r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!</a:t>
            </a: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Сосчитай 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утят 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на картинке 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и 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мышкой выбери правильный ответ из трёх вариантов. 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Если 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ты ответишь правильно, </a:t>
            </a:r>
            <a:b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то перейдёшь к следующему заданию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.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Желаю удачи!</a:t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endParaRPr lang="ru-RU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241895" y="224175"/>
            <a:ext cx="360040" cy="360040"/>
          </a:xfrm>
          <a:prstGeom prst="actionButtonInformat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036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518" y="477172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218" y="475389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74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785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194" y="367771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817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106" y="355831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230" y="48547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633" y="4062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042" y="489081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24" y="48547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725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400" y="411204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38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766" y="340746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194" y="371703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318" y="400506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494" y="483483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154" y="496346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311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7A000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109</Words>
  <Application>Microsoft Office PowerPoint</Application>
  <PresentationFormat>Экран (4:3)</PresentationFormat>
  <Paragraphs>104</Paragraphs>
  <Slides>14</Slides>
  <Notes>0</Notes>
  <HiddenSlides>1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Round Script</vt:lpstr>
      <vt:lpstr>Calibri</vt:lpstr>
      <vt:lpstr>Times New Roman</vt:lpstr>
      <vt:lpstr>Тема Office</vt:lpstr>
      <vt:lpstr>Презентация PowerPoint</vt:lpstr>
      <vt:lpstr>Дорогой друг! Сосчитай утят на картинке  и мышкой выбери правильный ответ из трёх вариантов.  Если ты ответишь правильно,  то перейдёшь к следующему заданию. Желаю удачи!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Повторить ещё раз! 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Сосчитай утят</dc:title>
  <dc:creator>Фокина Лидия Петровна</dc:creator>
  <cp:keywords>Интерактивная игра</cp:keywords>
  <cp:lastModifiedBy>User</cp:lastModifiedBy>
  <cp:revision>67</cp:revision>
  <dcterms:created xsi:type="dcterms:W3CDTF">2015-04-19T15:51:03Z</dcterms:created>
  <dcterms:modified xsi:type="dcterms:W3CDTF">2020-05-31T21:05:16Z</dcterms:modified>
</cp:coreProperties>
</file>