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1" r:id="rId14"/>
    <p:sldId id="257" r:id="rId15"/>
  </p:sldIdLst>
  <p:sldSz cx="9144000" cy="6858000" type="screen4x3"/>
  <p:notesSz cx="6858000" cy="9144000"/>
  <p:embeddedFontLst>
    <p:embeddedFont>
      <p:font typeface="Round Script" charset="0"/>
      <p:italic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1A18"/>
    <a:srgbClr val="A42320"/>
    <a:srgbClr val="C42A26"/>
    <a:srgbClr val="DD524F"/>
    <a:srgbClr val="285EA0"/>
    <a:srgbClr val="193B65"/>
    <a:srgbClr val="D83834"/>
    <a:srgbClr val="CC0066"/>
    <a:srgbClr val="8D1E1B"/>
    <a:srgbClr val="820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09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62880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rgbClr val="7A1A18"/>
                    </a:gs>
                    <a:gs pos="78000">
                      <a:srgbClr val="C42A26"/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und Script" pitchFamily="34" charset="0"/>
              </a:rPr>
              <a:t>Интерактивная игра </a:t>
            </a:r>
          </a:p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rgbClr val="7A1A18"/>
                    </a:gs>
                    <a:gs pos="78000">
                      <a:srgbClr val="C42A26"/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und Script" pitchFamily="34" charset="0"/>
              </a:rPr>
              <a:t>«Сосчитай утят»</a:t>
            </a:r>
            <a:endParaRPr lang="ru-RU" sz="6000" b="1" dirty="0">
              <a:ln w="1905"/>
              <a:gradFill>
                <a:gsLst>
                  <a:gs pos="0">
                    <a:srgbClr val="7A1A18"/>
                  </a:gs>
                  <a:gs pos="78000">
                    <a:srgbClr val="C42A26"/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Round Script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6016" y="3717032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3504" y="4077072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3872" y="472514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0270" y="486916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12159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30664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354499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733" y="4253607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2954" y="417137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130" y="419902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866" y="509492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792" y="511872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2390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30664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354499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733" y="4253607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2954" y="417137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130" y="419902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043" y="512916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866" y="509492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792" y="511872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11872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7511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306641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3544990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733" y="4253607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2954" y="4171376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130" y="4199029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043" y="5129166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866" y="5094921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792" y="5118720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118720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20080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/>
            </a:r>
            <a:br>
              <a:rPr lang="ru-RU" b="1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b="1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Повторить ещё раз!</a:t>
            </a:r>
            <a: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/>
            </a:r>
            <a:b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endParaRPr lang="ru-RU" b="1" dirty="0">
              <a:solidFill>
                <a:srgbClr val="C42A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und Script" pitchFamily="34" charset="0"/>
            </a:endParaRPr>
          </a:p>
        </p:txBody>
      </p:sp>
      <p:sp>
        <p:nvSpPr>
          <p:cNvPr id="26" name="Умножение 25">
            <a:hlinkClick r:id="" action="ppaction://hlinkshowjump?jump=endshow" highlightClick="1"/>
          </p:cNvPr>
          <p:cNvSpPr/>
          <p:nvPr/>
        </p:nvSpPr>
        <p:spPr>
          <a:xfrm>
            <a:off x="8424368" y="116632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hlinkClick r:id="rId5" action="ppaction://hlinksldjump"/>
          </p:cNvPr>
          <p:cNvSpPr/>
          <p:nvPr/>
        </p:nvSpPr>
        <p:spPr>
          <a:xfrm>
            <a:off x="1763688" y="386632"/>
            <a:ext cx="5616624" cy="8101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028384" y="1700808"/>
            <a:ext cx="665984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utka_-_chto_za_utka_poet_(iPlayer.fm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044608" y="-2331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9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8549126" y="6259201"/>
            <a:ext cx="360040" cy="360040"/>
          </a:xfrm>
          <a:prstGeom prst="actionButtonRetur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597666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Дорогой друг</a:t>
            </a:r>
            <a:r>
              <a:rPr lang="ru-RU" b="1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!</a:t>
            </a:r>
            <a: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/>
            </a:r>
            <a:b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Сосчитай </a:t>
            </a:r>
            <a: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утят </a:t>
            </a:r>
            <a: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на картинке </a:t>
            </a:r>
            <a: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/>
            </a:r>
            <a:b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и </a:t>
            </a:r>
            <a: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мышкой выбери правильный ответ из трёх вариантов. </a:t>
            </a:r>
            <a: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/>
            </a:r>
            <a:b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Если </a:t>
            </a:r>
            <a: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ты ответишь правильно, </a:t>
            </a:r>
            <a:b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то перейдёшь к следующему заданию</a:t>
            </a:r>
            <a:r>
              <a:rPr lang="ru-RU" dirty="0" smtClean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.</a:t>
            </a:r>
            <a: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/>
            </a:r>
            <a:br>
              <a:rPr lang="ru-RU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Желаю удачи!</a:t>
            </a:r>
            <a:br>
              <a:rPr lang="ru-RU" b="1" dirty="0">
                <a:solidFill>
                  <a:srgbClr val="C42A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endParaRPr lang="ru-RU" b="1" dirty="0">
              <a:solidFill>
                <a:srgbClr val="C42A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und Script" pitchFamily="34" charset="0"/>
            </a:endParaRPr>
          </a:p>
        </p:txBody>
      </p:sp>
      <p:sp>
        <p:nvSpPr>
          <p:cNvPr id="5" name="Управляющая кнопка: сведения 4">
            <a:hlinkClick r:id="" action="ppaction://hlinkshowjump?jump=lastslide" highlightClick="1"/>
          </p:cNvPr>
          <p:cNvSpPr/>
          <p:nvPr/>
        </p:nvSpPr>
        <p:spPr>
          <a:xfrm>
            <a:off x="241895" y="224175"/>
            <a:ext cx="360040" cy="360040"/>
          </a:xfrm>
          <a:prstGeom prst="actionButtonInformati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8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2954" y="417137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hlinkshowjump?jump=nextslide">
              <a:snd r:embed="rId3" name="utka_-_chto_za_utka_poet_(iPlayer.fm)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5036" y="328498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354499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733" y="4253607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4518" y="4771727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218" y="4753892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1740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30664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354499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733" y="4253607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2954" y="417137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130" y="419902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866" y="509492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792" y="511872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11872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7858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733" y="330664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3194" y="367771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581128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8174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30664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1106" y="355831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354499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2230" y="485472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4633" y="4062641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5042" y="4890817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24" y="485472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7251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6400" y="4112049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29309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8389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766" y="3407466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3194" y="3717032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4318" y="400506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8494" y="483483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8154" y="4963464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1.bp.blogspot.com/-QJFRQvuuHus/VV_tAejVGvI/AAAAAAAAPRs/Irp4F_gFOq0/s1600/swimming-duck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118720"/>
            <a:ext cx="1584176" cy="158417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23528" y="40466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блако 1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765042" y="100889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9</a:t>
            </a:r>
          </a:p>
        </p:txBody>
      </p:sp>
      <p:sp>
        <p:nvSpPr>
          <p:cNvPr id="17" name="Облако 1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180866" y="436283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18" name="Облако 1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290657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7</a:t>
            </a:r>
          </a:p>
        </p:txBody>
      </p:sp>
      <p:sp>
        <p:nvSpPr>
          <p:cNvPr id="19" name="Облако 1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1820336" y="280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0" name="Облако 1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3018254" y="1058481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8</a:t>
            </a:r>
          </a:p>
        </p:txBody>
      </p:sp>
      <p:sp>
        <p:nvSpPr>
          <p:cNvPr id="21" name="Облако 20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624228" y="977377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10</a:t>
            </a:r>
            <a:endParaRPr lang="ru-RU" sz="2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Облако 2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32728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3" name="Облако 2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6000880" y="447110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24" name="Облако 23">
            <a:hlinkClick r:id="" action="ppaction://hlinkshowjump?jump=nextslide">
              <a:snd r:embed="rId4" name="utka_-_chto_za_utka_poet_(iPlayer.fm).wav"/>
            </a:hlinkClick>
          </p:cNvPr>
          <p:cNvSpPr/>
          <p:nvPr/>
        </p:nvSpPr>
        <p:spPr>
          <a:xfrm>
            <a:off x="7416316" y="242174"/>
            <a:ext cx="1368152" cy="5040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3113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7A000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109</Words>
  <Application>Microsoft Office PowerPoint</Application>
  <PresentationFormat>Экран (4:3)</PresentationFormat>
  <Paragraphs>104</Paragraphs>
  <Slides>14</Slides>
  <Notes>0</Notes>
  <HiddenSlides>1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Round Script</vt:lpstr>
      <vt:lpstr>Calibri</vt:lpstr>
      <vt:lpstr>Times New Roman</vt:lpstr>
      <vt:lpstr>Тема Office</vt:lpstr>
      <vt:lpstr>Презентация PowerPoint</vt:lpstr>
      <vt:lpstr>Дорогой друг! Сосчитай утят на картинке  и мышкой выбери правильный ответ из трёх вариантов.  Если ты ответишь правильно,  то перейдёшь к следующему заданию. Желаю удачи!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Повторить ещё раз! </vt:lpstr>
      <vt:lpstr>Презентация PowerPoint</vt:lpstr>
    </vt:vector>
  </TitlesOfParts>
  <Company>МАОУ лицей №21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Сосчитай утят</dc:title>
  <dc:creator>Фокина Лидия Петровна</dc:creator>
  <cp:keywords>Интерактивная игра</cp:keywords>
  <cp:lastModifiedBy>User</cp:lastModifiedBy>
  <cp:revision>67</cp:revision>
  <dcterms:created xsi:type="dcterms:W3CDTF">2015-04-19T15:51:03Z</dcterms:created>
  <dcterms:modified xsi:type="dcterms:W3CDTF">2020-05-31T21:05:16Z</dcterms:modified>
</cp:coreProperties>
</file>